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162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5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460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75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35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92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970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23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07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43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FFDC-B9B7-45C1-8CC6-AC14E741B3C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F018-6E01-4283-BA6C-C812F79A3A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00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"/>
            <a:ext cx="9144000" cy="684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78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2018-05-17T11:18:43Z</dcterms:created>
  <dcterms:modified xsi:type="dcterms:W3CDTF">2018-05-17T11:19:31Z</dcterms:modified>
</cp:coreProperties>
</file>